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6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07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08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374201" y="5659576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079557" y="5521099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9398372" y="4402890"/>
            <a:ext cx="3263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9398372" y="5605787"/>
            <a:ext cx="3263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0537" y="4380856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7079557" y="4123837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ED7A2-FEED-56F5-0BFF-7848B2025552}"/>
              </a:ext>
            </a:extLst>
          </p:cNvPr>
          <p:cNvSpPr txBox="1"/>
          <p:nvPr/>
        </p:nvSpPr>
        <p:spPr>
          <a:xfrm>
            <a:off x="539208" y="4355506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539208" y="573057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1907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1907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88" y="1136439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6" y="1040266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4419</TotalTime>
  <Words>1947</Words>
  <Application>Microsoft Office PowerPoint</Application>
  <PresentationFormat>Widescreen</PresentationFormat>
  <Paragraphs>482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171</cp:revision>
  <dcterms:created xsi:type="dcterms:W3CDTF">2022-03-28T18:43:16Z</dcterms:created>
  <dcterms:modified xsi:type="dcterms:W3CDTF">2022-09-04T21:18:39Z</dcterms:modified>
</cp:coreProperties>
</file>